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066800"/>
          </a:xfrm>
        </p:spPr>
        <p:txBody>
          <a:bodyPr/>
          <a:lstStyle/>
          <a:p>
            <a:r>
              <a:rPr lang="sr-Cyrl-RS" dirty="0" smtClean="0"/>
              <a:t>Учење на даљину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00800" cy="609600"/>
          </a:xfrm>
        </p:spPr>
        <p:txBody>
          <a:bodyPr/>
          <a:lstStyle/>
          <a:p>
            <a:r>
              <a:rPr lang="sr-Cyrl-RS" dirty="0" smtClean="0"/>
              <a:t>ОШ “Десанка Максимовић”, Чокот</a:t>
            </a:r>
            <a:endParaRPr lang="en-US" dirty="0"/>
          </a:p>
        </p:txBody>
      </p:sp>
      <p:pic>
        <p:nvPicPr>
          <p:cNvPr id="1026" name="Picture 2" descr="C:\Users\KOMP\Downloads\LOGO 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8600"/>
            <a:ext cx="1905000" cy="954078"/>
          </a:xfrm>
          <a:prstGeom prst="rect">
            <a:avLst/>
          </a:prstGeom>
          <a:noFill/>
        </p:spPr>
      </p:pic>
      <p:pic>
        <p:nvPicPr>
          <p:cNvPr id="1027" name="Picture 3" descr="C:\Users\KOMP\Desktop\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124200"/>
            <a:ext cx="5528733" cy="310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ОПИС ПОРТАЛА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Ово је платформа коју смо назвали "Учење на даљину". </a:t>
            </a:r>
            <a:endParaRPr lang="ru-RU" dirty="0" smtClean="0"/>
          </a:p>
          <a:p>
            <a:r>
              <a:rPr lang="ru-RU" dirty="0" smtClean="0"/>
              <a:t>Како </a:t>
            </a:r>
            <a:r>
              <a:rPr lang="ru-RU" dirty="0" smtClean="0"/>
              <a:t>би је направили да одговара свима а у што краћем периоду, анкетирао сам по једно одељење из сваког разреда и већи број наставника у једном дану.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основу резултата анкете ја сам схватио да ће деци бити највећи проблем да се навикну на нешто што до сада нису користили. </a:t>
            </a:r>
            <a:endParaRPr lang="ru-RU" dirty="0" smtClean="0"/>
          </a:p>
          <a:p>
            <a:r>
              <a:rPr lang="ru-RU" dirty="0" smtClean="0"/>
              <a:t>Да </a:t>
            </a:r>
            <a:r>
              <a:rPr lang="ru-RU" dirty="0" smtClean="0"/>
              <a:t>су у клупама било би другачије, ми наставници би им одржали обуку и било би много лакше, али пошто су код куће морао сам да направим нешто најпростије и најсличнје стварима које они свакодневно и најчешће користие на својим мобилним телефонима или рачунарима.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914400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Cyrl-RS" sz="2000" dirty="0" smtClean="0"/>
              <a:t>	 - На сајту школе постоји линк до портала</a:t>
            </a:r>
            <a:br>
              <a:rPr lang="sr-Cyrl-RS" sz="2000" dirty="0" smtClean="0"/>
            </a:br>
            <a:r>
              <a:rPr lang="sr-Cyrl-RS" sz="2000" dirty="0" smtClean="0"/>
              <a:t> - На сајту школе постоје линкови до свих наших сервиса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На сајту школе постоје сва обавештења за ученике и родитеље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0"/>
            <a:ext cx="5638800" cy="443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3048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/>
              <a:t>СВЕ НА ЈЕДНОМ МЕСТУ</a:t>
            </a:r>
            <a:endParaRPr lang="en-US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133600"/>
            <a:ext cx="14518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066800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Cyrl-RS" sz="2000" dirty="0" smtClean="0"/>
              <a:t>	 - Разврстани по разредима</a:t>
            </a:r>
            <a:br>
              <a:rPr lang="sr-Cyrl-RS" sz="2000" dirty="0" smtClean="0"/>
            </a:br>
            <a:r>
              <a:rPr lang="sr-Cyrl-RS" sz="2000" dirty="0" smtClean="0"/>
              <a:t> - Разврстани по предметима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Разврстани по радним недељама и наставним јединицама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Није потребно логовање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048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 smtClean="0"/>
              <a:t>МАТЕРИЈАЛИ ЗА УЧЕНИКЕ</a:t>
            </a:r>
            <a:endParaRPr lang="en-US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133600"/>
            <a:ext cx="14518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11288"/>
            <a:ext cx="5638800" cy="438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209800"/>
            <a:ext cx="2514600" cy="449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5486400" y="2667000"/>
            <a:ext cx="14478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914400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Cyrl-RS" sz="2000" dirty="0" smtClean="0"/>
              <a:t>	 - Није потребно пријављивање</a:t>
            </a:r>
            <a:br>
              <a:rPr lang="sr-Cyrl-RS" sz="2000" dirty="0" smtClean="0"/>
            </a:br>
            <a:r>
              <a:rPr lang="sr-Cyrl-RS" sz="2000" dirty="0" smtClean="0"/>
              <a:t> - Веома слично као код инстаграма и фејсбука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Могуће је слање свих типова датотека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Могуће је слање више фајлова одједном без ограничења мем. простора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04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 smtClean="0"/>
              <a:t>СЛАЊЕ ДОМАЋИХ ЗАДАТАКА</a:t>
            </a:r>
            <a:endParaRPr lang="en-US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133600"/>
            <a:ext cx="14518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6400800" y="3429000"/>
            <a:ext cx="6096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619215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6362700" y="3467100"/>
            <a:ext cx="685800" cy="609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14400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Cyrl-RS" sz="2000" dirty="0" smtClean="0"/>
              <a:t>	 - Слање у неколико клика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Оптимизовано и за мобилне телефоне и таблете (директно из галерије)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Постоји детаљно упутство и повезан са гугловим сервисом за мејлове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Наставнику се аутоматски у мејлу разврстава по одељењу и предмету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Након прегледања се премешта у део прегледано и архивира се</a:t>
            </a:r>
            <a:br>
              <a:rPr lang="sr-Cyrl-RS" sz="2000" dirty="0" smtClean="0"/>
            </a:b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04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 smtClean="0"/>
              <a:t>СЛАЊЕ ДОМАЋИХ ЗАДАТАКА</a:t>
            </a:r>
            <a:endParaRPr lang="en-US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133600"/>
            <a:ext cx="14518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6400800" y="3429000"/>
            <a:ext cx="6096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362700" y="3467100"/>
            <a:ext cx="685800" cy="609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6147788" cy="329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066800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Cyrl-RS" sz="2000" dirty="0" smtClean="0"/>
              <a:t>	 - Комуникација и отварање тикета директно са сајта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У зависности од опције ученика, наставник даје одговор путем СМС-а, вибера или мејла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Аутоматски се на основу одељења и предмета питање прослеђује одговарајућем наставнику</a:t>
            </a:r>
            <a:br>
              <a:rPr lang="sr-Cyrl-RS" sz="2000" dirty="0" smtClean="0"/>
            </a:b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 smtClean="0"/>
              <a:t>Комуникација наставник - ученик</a:t>
            </a:r>
            <a:endParaRPr lang="en-US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133600"/>
            <a:ext cx="14518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6400800" y="5029200"/>
            <a:ext cx="6096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90800"/>
            <a:ext cx="5470258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229600" cy="1066800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sr-Cyrl-RS" sz="2000" dirty="0" smtClean="0"/>
              <a:t>	 - Комуникација и отварање тикета директно са сајта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>- У зависности од опције ученика, стручни сарадник даје одговор путем     СМС-а, вибера или мејла</a:t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 smtClean="0"/>
              <a:t>Комуникација с. служба- ученик</a:t>
            </a:r>
            <a:endParaRPr lang="en-US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133600"/>
            <a:ext cx="14518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6400800" y="5715000"/>
            <a:ext cx="6096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86453"/>
            <a:ext cx="5643563" cy="447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144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Учење на даљину</vt:lpstr>
      <vt:lpstr>ОПИС ПОРТАЛА</vt:lpstr>
      <vt:lpstr>  - На сајту школе постоји линк до портала  - На сајту школе постоје линкови до свих наших сервиса  - На сајту школе постоје сва обавештења за ученике и родитеље</vt:lpstr>
      <vt:lpstr>  - Разврстани по разредима  - Разврстани по предметима  - Разврстани по радним недељама и наставним јединицама  - Није потребно логовање</vt:lpstr>
      <vt:lpstr>  - Није потребно пријављивање  - Веома слично као код инстаграма и фејсбука  - Могуће је слање свих типова датотека  - Могуће је слање више фајлова одједном без ограничења мем. простора </vt:lpstr>
      <vt:lpstr>  - Слање у неколико клика  - Оптимизовано и за мобилне телефоне и таблете (директно из галерије)  - Постоји детаљно упутство и повезан са гугловим сервисом за мејлове  - Наставнику се аутоматски у мејлу разврстава по одељењу и предмету  - Након прегледања се премешта у део прегледано и архивира се </vt:lpstr>
      <vt:lpstr>  - Комуникација и отварање тикета директно са сајта  - У зависности од опције ученика, наставник даје одговор путем СМС-а, вибера или мејла  - Аутоматски се на основу одељења и предмета питање прослеђује одговарајућем наставнику </vt:lpstr>
      <vt:lpstr>  - Комуникација и отварање тикета директно са сајта  - У зависности од опције ученика, стручни сарадник даје одговор путем     СМС-а, вибера или мејла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Учење на даљину</dc:title>
  <dc:creator>KOMP</dc:creator>
  <cp:lastModifiedBy>KOMP</cp:lastModifiedBy>
  <cp:revision>4</cp:revision>
  <dcterms:created xsi:type="dcterms:W3CDTF">2006-08-16T00:00:00Z</dcterms:created>
  <dcterms:modified xsi:type="dcterms:W3CDTF">2020-04-27T18:04:37Z</dcterms:modified>
</cp:coreProperties>
</file>